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9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3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2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518839134_3132x2088.jpg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766363123_1851x1194.jpg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981594838_2460x1641.jpg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463013163_3048x2031.jpg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014407370_Retouch_4050x2379.jpg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518839134_3132x2088.jpg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981594838_2460x1641.jpg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7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8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9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9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8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9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2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626" t="31251" r="27486" b="2781"/>
          <a:stretch>
            <a:fillRect/>
          </a:stretch>
        </p:blipFill>
        <p:spPr>
          <a:xfrm>
            <a:off x="-62707" y="-35322"/>
            <a:ext cx="24509466" cy="13786575"/>
          </a:xfrm>
          <a:prstGeom prst="rect">
            <a:avLst/>
          </a:prstGeom>
        </p:spPr>
      </p:pic>
      <p:sp>
        <p:nvSpPr>
          <p:cNvPr id="168" name=": Project 1"/>
          <p:cNvSpPr txBox="1"/>
          <p:nvPr>
            <p:ph type="title"/>
          </p:nvPr>
        </p:nvSpPr>
        <p:spPr>
          <a:xfrm>
            <a:off x="12617384" y="7380058"/>
            <a:ext cx="9408833" cy="3726484"/>
          </a:xfrm>
          <a:prstGeom prst="rect">
            <a:avLst/>
          </a:prstGeom>
        </p:spPr>
        <p:txBody>
          <a:bodyPr/>
          <a:lstStyle/>
          <a:p>
            <a:pPr defTabSz="1149250">
              <a:defRPr spc="-702" sz="14058"/>
            </a:pPr>
            <a:r>
              <a:rPr b="0">
                <a:latin typeface="Pacifico Regular"/>
                <a:ea typeface="Pacifico Regular"/>
                <a:cs typeface="Pacifico Regular"/>
                <a:sym typeface="Pacifico Regular"/>
              </a:rPr>
              <a:t>:</a:t>
            </a:r>
            <a:r>
              <a:t> Project 1</a:t>
            </a:r>
          </a:p>
        </p:txBody>
      </p:sp>
      <p:sp>
        <p:nvSpPr>
          <p:cNvPr id="169" name="UCB Coding Bootcamp | javascript-jockies  | November 14, 2020"/>
          <p:cNvSpPr txBox="1"/>
          <p:nvPr>
            <p:ph type="body" sz="quarter" idx="1"/>
          </p:nvPr>
        </p:nvSpPr>
        <p:spPr>
          <a:xfrm>
            <a:off x="749594" y="10792776"/>
            <a:ext cx="21869401" cy="1422714"/>
          </a:xfrm>
          <a:prstGeom prst="rect">
            <a:avLst/>
          </a:prstGeom>
        </p:spPr>
        <p:txBody>
          <a:bodyPr/>
          <a:lstStyle/>
          <a:p>
            <a:pPr/>
            <a:r>
              <a:t>UCB Coding Bootcamp | javascript-jockies  | November 14, 2020</a:t>
            </a:r>
          </a:p>
        </p:txBody>
      </p:sp>
      <p:pic>
        <p:nvPicPr>
          <p:cNvPr id="170" name="706601b105716899ac6810b84e9bf362-chef-face-flat-icon-by-vexels.png" descr="706601b105716899ac6810b84e9bf362-chef-face-flat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013" y="4140542"/>
            <a:ext cx="4198715" cy="4198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3585a0de4fa45adac768487a127bc244-multimedia-headphones-flat-icon-by-vexels.png" descr="3585a0de4fa45adac768487a127bc244-multimedia-headphones-flat-icon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7083">
            <a:off x="-16398" y="2576704"/>
            <a:ext cx="6577537" cy="657753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usicForFood"/>
          <p:cNvSpPr txBox="1"/>
          <p:nvPr/>
        </p:nvSpPr>
        <p:spPr>
          <a:xfrm>
            <a:off x="564519" y="7909955"/>
            <a:ext cx="12180320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3900">
                <a:latin typeface="Pacifico Regular"/>
                <a:ea typeface="Pacifico Regular"/>
                <a:cs typeface="Pacifico Regular"/>
                <a:sym typeface="Pacifico Regular"/>
              </a:defRPr>
            </a:lvl1pPr>
          </a:lstStyle>
          <a:p>
            <a:pPr/>
            <a:r>
              <a:t>MusicForFood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am Javascript Jockies ©2020"/>
          <p:cNvSpPr txBox="1"/>
          <p:nvPr>
            <p:ph type="body" idx="21"/>
          </p:nvPr>
        </p:nvSpPr>
        <p:spPr>
          <a:xfrm>
            <a:off x="19879580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29" name="Jam board"/>
          <p:cNvSpPr txBox="1"/>
          <p:nvPr>
            <p:ph type="title"/>
          </p:nvPr>
        </p:nvSpPr>
        <p:spPr>
          <a:xfrm>
            <a:off x="8297391" y="1195690"/>
            <a:ext cx="7865418" cy="1913225"/>
          </a:xfrm>
          <a:prstGeom prst="rect">
            <a:avLst/>
          </a:prstGeom>
        </p:spPr>
        <p:txBody>
          <a:bodyPr/>
          <a:lstStyle/>
          <a:p>
            <a:pPr/>
            <a:r>
              <a:t>Jam board</a:t>
            </a:r>
          </a:p>
        </p:txBody>
      </p:sp>
      <p:sp>
        <p:nvSpPr>
          <p:cNvPr id="230" name="Jam board is an interactive whiteboard system where your creative team can begin brainstorming and putting  up “stickies” to create that initial spark.…"/>
          <p:cNvSpPr txBox="1"/>
          <p:nvPr>
            <p:ph type="body" sz="quarter" idx="1"/>
          </p:nvPr>
        </p:nvSpPr>
        <p:spPr>
          <a:xfrm>
            <a:off x="6336059" y="11338927"/>
            <a:ext cx="11711882" cy="1453903"/>
          </a:xfrm>
          <a:prstGeom prst="rect">
            <a:avLst/>
          </a:prstGeom>
        </p:spPr>
        <p:txBody>
          <a:bodyPr/>
          <a:lstStyle/>
          <a:p>
            <a:pPr defTabSz="713231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2574">
                <a:latin typeface="Avenir Book"/>
                <a:ea typeface="Avenir Book"/>
                <a:cs typeface="Avenir Book"/>
                <a:sym typeface="Avenir Book"/>
              </a:defRPr>
            </a:pPr>
            <a:r>
              <a:t>Jam board is an interactive whiteboard system where your creative team can begin brainstorming and putting  up “stickies” to create that initial spark. </a:t>
            </a:r>
          </a:p>
          <a:p>
            <a:pPr defTabSz="713231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2574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Creative flow and set important task.</a:t>
            </a:r>
          </a:p>
        </p:txBody>
      </p:sp>
      <p:pic>
        <p:nvPicPr>
          <p:cNvPr id="231" name="Screen Shot 2020-11-11 at 1.53.57 PM.png" descr="Screen Shot 2020-11-11 at 1.53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3514" y="2959161"/>
            <a:ext cx="18849166" cy="8212726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am Javascript Jockies ©2020"/>
          <p:cNvSpPr txBox="1"/>
          <p:nvPr>
            <p:ph type="body" idx="21"/>
          </p:nvPr>
        </p:nvSpPr>
        <p:spPr>
          <a:xfrm>
            <a:off x="1993262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34" name="Lucid app"/>
          <p:cNvSpPr txBox="1"/>
          <p:nvPr>
            <p:ph type="title"/>
          </p:nvPr>
        </p:nvSpPr>
        <p:spPr>
          <a:xfrm>
            <a:off x="8864600" y="1060232"/>
            <a:ext cx="21869400" cy="1778386"/>
          </a:xfrm>
          <a:prstGeom prst="rect">
            <a:avLst/>
          </a:prstGeom>
        </p:spPr>
        <p:txBody>
          <a:bodyPr/>
          <a:lstStyle/>
          <a:p>
            <a:pPr/>
            <a:r>
              <a:t>Lucid app</a:t>
            </a:r>
          </a:p>
        </p:txBody>
      </p:sp>
      <p:sp>
        <p:nvSpPr>
          <p:cNvPr id="235" name="Create professional flowcharts, process maps, UML models, org charts, and ER diagrams ..."/>
          <p:cNvSpPr txBox="1"/>
          <p:nvPr/>
        </p:nvSpPr>
        <p:spPr>
          <a:xfrm>
            <a:off x="6196359" y="11326227"/>
            <a:ext cx="11711882" cy="1453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buClr>
                <a:srgbClr val="000000"/>
              </a:buClr>
              <a:buSzPct val="100000"/>
              <a:buFont typeface="Arial"/>
              <a:buChar char="•"/>
              <a:defRPr sz="33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Create professional </a:t>
            </a:r>
            <a:r>
              <a:rPr>
                <a:solidFill>
                  <a:srgbClr val="5F6368"/>
                </a:solidFill>
                <a:latin typeface="Avenir Heavy"/>
                <a:ea typeface="Avenir Heavy"/>
                <a:cs typeface="Avenir Heavy"/>
                <a:sym typeface="Avenir Heavy"/>
              </a:rPr>
              <a:t>flowcharts</a:t>
            </a:r>
            <a:r>
              <a:t>, process maps, UML models, org charts, and ER diagrams ...</a:t>
            </a:r>
          </a:p>
        </p:txBody>
      </p:sp>
      <p:pic>
        <p:nvPicPr>
          <p:cNvPr id="236" name="Screen Shot 2020-11-11 at 2.42.36 PM.png" descr="Screen Shot 2020-11-11 at 2.42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782" y="2808764"/>
            <a:ext cx="16920436" cy="809847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creen Shot 2020-11-11 at 2.42.51 PM.png" descr="Screen Shot 2020-11-11 at 2.4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1180" y="1645046"/>
            <a:ext cx="14935201" cy="11480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 Shot 2020-11-10 at 9.45.51 PM.png" descr="Screen Shot 2020-11-10 at 9.45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626" y="2095103"/>
            <a:ext cx="19126201" cy="97917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creen Shot 2020-11-10 at 9.48.44 PM.png" descr="Screen Shot 2020-11-10 at 9.48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6604" y="1896216"/>
            <a:ext cx="18809792" cy="10161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am Javascript Jockies ©2020"/>
          <p:cNvSpPr txBox="1"/>
          <p:nvPr>
            <p:ph type="body" idx="21"/>
          </p:nvPr>
        </p:nvSpPr>
        <p:spPr>
          <a:xfrm>
            <a:off x="1993262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45" name="Postman"/>
          <p:cNvSpPr txBox="1"/>
          <p:nvPr>
            <p:ph type="title"/>
          </p:nvPr>
        </p:nvSpPr>
        <p:spPr>
          <a:xfrm>
            <a:off x="8864600" y="1060232"/>
            <a:ext cx="21869400" cy="1778386"/>
          </a:xfrm>
          <a:prstGeom prst="rect">
            <a:avLst/>
          </a:prstGeom>
        </p:spPr>
        <p:txBody>
          <a:bodyPr/>
          <a:lstStyle/>
          <a:p>
            <a:pPr/>
            <a:r>
              <a:t>Postman</a:t>
            </a:r>
          </a:p>
        </p:txBody>
      </p:sp>
      <p:sp>
        <p:nvSpPr>
          <p:cNvPr id="246" name="Simplify each step of building an API and streamline collaboration so you can create better APIs—faster."/>
          <p:cNvSpPr txBox="1"/>
          <p:nvPr/>
        </p:nvSpPr>
        <p:spPr>
          <a:xfrm>
            <a:off x="6848848" y="12104251"/>
            <a:ext cx="11711882" cy="1453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buClr>
                <a:srgbClr val="000000"/>
              </a:buClr>
              <a:buSzPct val="100000"/>
              <a:buFont typeface="Arial"/>
              <a:buChar char="•"/>
              <a:defRPr sz="33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Simplify each step of building an API and streamline collaboration so you can create better APIs—faster.</a:t>
            </a:r>
          </a:p>
        </p:txBody>
      </p:sp>
      <p:pic>
        <p:nvPicPr>
          <p:cNvPr id="247" name="Screen Shot 2020-11-12 at 7.49.41 PM.png" descr="Screen Shot 2020-11-12 at 7.49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5871" y="2787539"/>
            <a:ext cx="15342127" cy="859185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am Javascript Jockies ©2020"/>
          <p:cNvSpPr txBox="1"/>
          <p:nvPr>
            <p:ph type="body" idx="21"/>
          </p:nvPr>
        </p:nvSpPr>
        <p:spPr>
          <a:xfrm>
            <a:off x="20056403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50" name="Github pull request"/>
          <p:cNvSpPr txBox="1"/>
          <p:nvPr>
            <p:ph type="title"/>
          </p:nvPr>
        </p:nvSpPr>
        <p:spPr>
          <a:xfrm>
            <a:off x="5283200" y="952282"/>
            <a:ext cx="21869400" cy="1778387"/>
          </a:xfrm>
          <a:prstGeom prst="rect">
            <a:avLst/>
          </a:prstGeom>
        </p:spPr>
        <p:txBody>
          <a:bodyPr/>
          <a:lstStyle/>
          <a:p>
            <a:pPr/>
            <a:r>
              <a:t>Github pull request</a:t>
            </a:r>
          </a:p>
        </p:txBody>
      </p:sp>
      <p:sp>
        <p:nvSpPr>
          <p:cNvPr id="251" name="GitHub Pull Requests are a great way to “combine” code when multiple users are working on the same files."/>
          <p:cNvSpPr txBox="1"/>
          <p:nvPr>
            <p:ph type="body" sz="quarter" idx="1"/>
          </p:nvPr>
        </p:nvSpPr>
        <p:spPr>
          <a:xfrm>
            <a:off x="6336059" y="11293687"/>
            <a:ext cx="11711882" cy="1453903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33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GitHub Pull Requests are a great way to “combine” code when multiple users are working on the same files.</a:t>
            </a:r>
          </a:p>
        </p:txBody>
      </p:sp>
      <p:pic>
        <p:nvPicPr>
          <p:cNvPr id="252" name="image07.png" descr="image07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202"/>
          <a:stretch>
            <a:fillRect/>
          </a:stretch>
        </p:blipFill>
        <p:spPr>
          <a:xfrm>
            <a:off x="4303359" y="3464057"/>
            <a:ext cx="6628478" cy="661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06.png" descr="image0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663"/>
          <a:stretch>
            <a:fillRect/>
          </a:stretch>
        </p:blipFill>
        <p:spPr>
          <a:xfrm>
            <a:off x="12887325" y="3464057"/>
            <a:ext cx="6661215" cy="6610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__________________________"/>
          <p:cNvSpPr txBox="1"/>
          <p:nvPr/>
        </p:nvSpPr>
        <p:spPr>
          <a:xfrm>
            <a:off x="1295400" y="5417108"/>
            <a:ext cx="21869400" cy="288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lnSpc>
                <a:spcPct val="80000"/>
              </a:lnSpc>
              <a:defRPr b="1" cap="all" spc="-408" sz="10200"/>
            </a:lvl1pPr>
          </a:lstStyle>
          <a:p>
            <a:pPr/>
            <a:r>
              <a:t>__________________________</a:t>
            </a:r>
          </a:p>
        </p:txBody>
      </p:sp>
      <p:sp>
        <p:nvSpPr>
          <p:cNvPr id="256" name="Task at hand"/>
          <p:cNvSpPr txBox="1"/>
          <p:nvPr>
            <p:ph type="title"/>
          </p:nvPr>
        </p:nvSpPr>
        <p:spPr>
          <a:xfrm>
            <a:off x="1117600" y="5417108"/>
            <a:ext cx="21869400" cy="2881785"/>
          </a:xfrm>
          <a:prstGeom prst="rect">
            <a:avLst/>
          </a:prstGeom>
        </p:spPr>
        <p:txBody>
          <a:bodyPr/>
          <a:lstStyle/>
          <a:p>
            <a:pPr/>
            <a:r>
              <a:t>Task at hand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am Javascript Jockies ©2020"/>
          <p:cNvSpPr txBox="1"/>
          <p:nvPr>
            <p:ph type="body" idx="21"/>
          </p:nvPr>
        </p:nvSpPr>
        <p:spPr>
          <a:xfrm>
            <a:off x="19929892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59" name="Stick to APIs that do all of the following:…"/>
          <p:cNvSpPr txBox="1"/>
          <p:nvPr>
            <p:ph type="body" idx="1"/>
          </p:nvPr>
        </p:nvSpPr>
        <p:spPr>
          <a:xfrm>
            <a:off x="1295400" y="4699000"/>
            <a:ext cx="21869400" cy="7137400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b="0" spc="0" sz="39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Stick to APIs that do all of the following:</a:t>
            </a:r>
          </a:p>
          <a:p>
            <a:pPr defTabSz="914400">
              <a:spcBef>
                <a:spcPts val="0"/>
              </a:spcBef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Allows CORS</a:t>
            </a:r>
            <a:br/>
            <a:r>
              <a:t>(i.e. Doesn’t block you from using it on your own website)</a:t>
            </a:r>
          </a:p>
          <a:p>
            <a:pPr defTabSz="914400">
              <a:spcBef>
                <a:spcPts val="0"/>
              </a:spcBef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Simple or no authentication</a:t>
            </a:r>
            <a:br/>
            <a:r>
              <a:t>(Authenticating can be messy)</a:t>
            </a:r>
          </a:p>
          <a:p>
            <a:pPr defTabSz="914400">
              <a:spcBef>
                <a:spcPts val="0"/>
              </a:spcBef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JSON response returned</a:t>
            </a:r>
          </a:p>
          <a:p>
            <a:pPr defTabSz="914400">
              <a:spcBef>
                <a:spcPts val="0"/>
              </a:spcBef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Well documented</a:t>
            </a:r>
          </a:p>
        </p:txBody>
      </p:sp>
      <p:sp>
        <p:nvSpPr>
          <p:cNvPr id="260" name="Find the perfect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the perfect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Music API: Deezer…"/>
          <p:cNvSpPr txBox="1"/>
          <p:nvPr>
            <p:ph type="body" sz="half" idx="1"/>
          </p:nvPr>
        </p:nvSpPr>
        <p:spPr>
          <a:xfrm>
            <a:off x="1028700" y="4823228"/>
            <a:ext cx="11442700" cy="6886576"/>
          </a:xfrm>
          <a:prstGeom prst="rect">
            <a:avLst/>
          </a:prstGeom>
        </p:spPr>
        <p:txBody>
          <a:bodyPr/>
          <a:lstStyle/>
          <a:p>
            <a:pPr defTabSz="572516">
              <a:spcBef>
                <a:spcPts val="3200"/>
              </a:spcBef>
              <a:defRPr sz="3920"/>
            </a:pPr>
            <a:r>
              <a:t>Music API: Deezer</a:t>
            </a:r>
          </a:p>
          <a:p>
            <a:pPr defTabSz="448055">
              <a:spcBef>
                <a:spcPts val="0"/>
              </a:spcBef>
              <a:defRPr sz="3136">
                <a:solidFill>
                  <a:srgbClr val="4E4E4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 defTabSz="448055">
              <a:spcBef>
                <a:spcPts val="0"/>
              </a:spcBef>
              <a:defRPr sz="313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Deezer is the No. 1 site for listening to music on demand. Discover more than 30 million tracks, create your own playlists, and share your favourite tracks.</a:t>
            </a:r>
          </a:p>
          <a:p>
            <a:pPr defTabSz="448055">
              <a:spcBef>
                <a:spcPts val="0"/>
              </a:spcBef>
              <a:defRPr sz="3136">
                <a:solidFill>
                  <a:srgbClr val="4E4E4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 defTabSz="572516">
              <a:spcBef>
                <a:spcPts val="3200"/>
              </a:spcBef>
              <a:defRPr sz="3920"/>
            </a:pPr>
            <a:r>
              <a:t>Recipe  API: Spoonacular</a:t>
            </a:r>
          </a:p>
          <a:p>
            <a:pPr defTabSz="448055">
              <a:spcBef>
                <a:spcPts val="0"/>
              </a:spcBef>
              <a:defRPr sz="3136"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 defTabSz="448055">
              <a:spcBef>
                <a:spcPts val="0"/>
              </a:spcBef>
              <a:defRPr sz="313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The spoonacular Nutrition, Recipe, and Food API allows you to access over 365,000 recipes and 86,000 food products. </a:t>
            </a:r>
          </a:p>
        </p:txBody>
      </p:sp>
      <p:sp>
        <p:nvSpPr>
          <p:cNvPr id="263" name="Team Javascript Jockies ©2020"/>
          <p:cNvSpPr txBox="1"/>
          <p:nvPr>
            <p:ph type="body" idx="22"/>
          </p:nvPr>
        </p:nvSpPr>
        <p:spPr>
          <a:xfrm>
            <a:off x="75315" y="13192835"/>
            <a:ext cx="114427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64" name="APi used"/>
          <p:cNvSpPr txBox="1"/>
          <p:nvPr>
            <p:ph type="title"/>
          </p:nvPr>
        </p:nvSpPr>
        <p:spPr>
          <a:xfrm>
            <a:off x="914400" y="1813101"/>
            <a:ext cx="11442700" cy="2466976"/>
          </a:xfrm>
          <a:prstGeom prst="rect">
            <a:avLst/>
          </a:prstGeom>
        </p:spPr>
        <p:txBody>
          <a:bodyPr/>
          <a:lstStyle/>
          <a:p>
            <a:pPr/>
            <a:r>
              <a:t>APi used</a:t>
            </a:r>
          </a:p>
        </p:txBody>
      </p:sp>
      <p:pic>
        <p:nvPicPr>
          <p:cNvPr id="265" name="Screen Shot 2020-11-11 at 3.10.29 PM.png" descr="Screen Shot 2020-11-11 at 3.10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2050" y="35483"/>
            <a:ext cx="1017556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470" t="0" r="31194" b="0"/>
          <a:stretch>
            <a:fillRect/>
          </a:stretch>
        </p:blipFill>
        <p:spPr>
          <a:xfrm>
            <a:off x="14032656" y="-1"/>
            <a:ext cx="10349536" cy="13716000"/>
          </a:xfrm>
          <a:prstGeom prst="rect">
            <a:avLst/>
          </a:prstGeom>
        </p:spPr>
      </p:pic>
      <p:sp>
        <p:nvSpPr>
          <p:cNvPr id="175" name="As a user I want to have the capability to select music from the same culture to pair with my food so I feel immersed in the experience all around."/>
          <p:cNvSpPr txBox="1"/>
          <p:nvPr>
            <p:ph type="body" sz="quarter" idx="1"/>
          </p:nvPr>
        </p:nvSpPr>
        <p:spPr>
          <a:xfrm>
            <a:off x="1333500" y="6240164"/>
            <a:ext cx="11937520" cy="5066011"/>
          </a:xfrm>
          <a:prstGeom prst="rect">
            <a:avLst/>
          </a:prstGeom>
        </p:spPr>
        <p:txBody>
          <a:bodyPr/>
          <a:lstStyle>
            <a:lvl1pPr defTabSz="443484">
              <a:spcBef>
                <a:spcPts val="0"/>
              </a:spcBef>
              <a:defRPr sz="6499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As a user I want to have the capability to select music from the same culture to pair with my food so I feel immersed in the experience all around.</a:t>
            </a:r>
          </a:p>
        </p:txBody>
      </p:sp>
      <p:sp>
        <p:nvSpPr>
          <p:cNvPr id="176" name="Team Javascript Jockies ©2020"/>
          <p:cNvSpPr txBox="1"/>
          <p:nvPr>
            <p:ph type="body" idx="22"/>
          </p:nvPr>
        </p:nvSpPr>
        <p:spPr>
          <a:xfrm>
            <a:off x="19525932" y="13132708"/>
            <a:ext cx="114427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177" name="Music for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Music for food</a:t>
            </a:r>
          </a:p>
        </p:txBody>
      </p:sp>
      <p:sp>
        <p:nvSpPr>
          <p:cNvPr id="178" name="User story"/>
          <p:cNvSpPr txBox="1"/>
          <p:nvPr>
            <p:ph type="body" idx="23"/>
          </p:nvPr>
        </p:nvSpPr>
        <p:spPr>
          <a:xfrm>
            <a:off x="1329730" y="4087055"/>
            <a:ext cx="4105176" cy="1484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38836">
              <a:defRPr spc="-160" sz="5335"/>
            </a:lvl1pPr>
          </a:lstStyle>
          <a:p>
            <a:pPr/>
            <a:r>
              <a:t>User story</a:t>
            </a:r>
          </a:p>
        </p:txBody>
      </p:sp>
      <p:pic>
        <p:nvPicPr>
          <p:cNvPr id="179" name="818a81ad591b502e6ab341ec11109496-music-32nd-note-icon-by-vexels.png" descr="818a81ad591b502e6ab341ec11109496-music-32nd-note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242709">
            <a:off x="15812062" y="5772994"/>
            <a:ext cx="1675215" cy="167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9e5ec553fcfbfcaa6a50e79f6b6e9df5-music-note-icon-by-vexels.png" descr="9e5ec553fcfbfcaa6a50e79f6b6e9df5-music-note-icon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559419">
            <a:off x="13120955" y="3127151"/>
            <a:ext cx="2532224" cy="2532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0f52866e52798e7550a1f743d626c949-chili-pepper-red-hot-illustration-by-vexels.png" descr="0f52866e52798e7550a1f743d626c949-chili-pepper-red-hot-illustration-by-vexel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7375511">
            <a:off x="14958300" y="923308"/>
            <a:ext cx="1685231" cy="168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1d2fb7b3ed5f73d10f8a57726ee3c13b-hummus-arabic-food-illustration.png" descr="1d2fb7b3ed5f73d10f8a57726ee3c13b-hummus-arabic-food-illustrati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378489" y="-436115"/>
            <a:ext cx="2249038" cy="224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b96fb3ff9a11216da3f124e69f9e377e-avocado-color-flat-icon-by-vexels.png" descr="b96fb3ff9a11216da3f124e69f9e377e-avocado-color-flat-icon-by-vexel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319507">
            <a:off x="22489266" y="876923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a87ec996f125f5964b7d73009b803d02-shawarma-israeli-street-food-illustration-by-vexels.png" descr="a87ec996f125f5964b7d73009b803d02-shawarma-israeli-street-food-illustration-by-vexe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285167">
            <a:off x="22136098" y="5833155"/>
            <a:ext cx="2484336" cy="248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laylist-music.png" descr="playlist-music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0223023">
            <a:off x="14802860" y="7683718"/>
            <a:ext cx="1996110" cy="1996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creen Shot 2020-11-11 at 3.12.14 PM.png" descr="Screen Shot 2020-11-11 at 3.12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663" y="7545385"/>
            <a:ext cx="11858529" cy="5741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creen Shot 2020-11-11 at 3.13.01 PM.png" descr="Screen Shot 2020-11-11 at 3.13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977" y="1592670"/>
            <a:ext cx="13542361" cy="5997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cepts , design , &amp; Functionality"/>
          <p:cNvSpPr txBox="1"/>
          <p:nvPr>
            <p:ph type="title"/>
          </p:nvPr>
        </p:nvSpPr>
        <p:spPr>
          <a:xfrm>
            <a:off x="929977" y="5470239"/>
            <a:ext cx="22524046" cy="2775522"/>
          </a:xfrm>
          <a:prstGeom prst="rect">
            <a:avLst/>
          </a:prstGeom>
        </p:spPr>
        <p:txBody>
          <a:bodyPr/>
          <a:lstStyle>
            <a:lvl1pPr defTabSz="751205">
              <a:defRPr spc="-371" sz="9282"/>
            </a:lvl1pPr>
          </a:lstStyle>
          <a:p>
            <a:pPr/>
            <a:r>
              <a:t>Concepts , design , &amp; Functionality</a:t>
            </a:r>
          </a:p>
        </p:txBody>
      </p:sp>
      <p:sp>
        <p:nvSpPr>
          <p:cNvPr id="271" name="______________________________________________"/>
          <p:cNvSpPr txBox="1"/>
          <p:nvPr/>
        </p:nvSpPr>
        <p:spPr>
          <a:xfrm>
            <a:off x="1257300" y="5690549"/>
            <a:ext cx="21869400" cy="288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59459">
              <a:lnSpc>
                <a:spcPct val="80000"/>
              </a:lnSpc>
              <a:defRPr b="1" cap="all" spc="-375" sz="9384"/>
            </a:lvl1pPr>
          </a:lstStyle>
          <a:p>
            <a:pPr/>
            <a:r>
              <a:t>______________________________________________</a:t>
            </a:r>
          </a:p>
        </p:txBody>
      </p:sp>
      <p:pic>
        <p:nvPicPr>
          <p:cNvPr id="272" name="706601b105716899ac6810b84e9bf362-chef-face-flat-icon-by-vexels.png" descr="706601b105716899ac6810b84e9bf362-chef-face-flat-icon-by-vexe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842" y="8985514"/>
            <a:ext cx="4198716" cy="4198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3585a0de4fa45adac768487a127bc244-multimedia-headphones-flat-icon-by-vexels.png" descr="3585a0de4fa45adac768487a127bc244-multimedia-headphones-flat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7083">
            <a:off x="8598432" y="7492405"/>
            <a:ext cx="6577537" cy="657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d81b1b3f02007691f64bba8c280bc6ee-sound-wave-dot-by-vexels.png" descr="d81b1b3f02007691f64bba8c280bc6ee-sound-wave-dot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000" y="353034"/>
            <a:ext cx="6596131" cy="659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0f52866e52798e7550a1f743d626c949-chili-pepper-red-hot-illustration-by-vexels.png" descr="0f52866e52798e7550a1f743d626c949-chili-pepper-red-hot-illustration-by-vexel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7375511">
            <a:off x="15769028" y="2115593"/>
            <a:ext cx="1231052" cy="1231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9e5ec553fcfbfcaa6a50e79f6b6e9df5-music-note-icon-by-vexels.png" descr="9e5ec553fcfbfcaa6a50e79f6b6e9df5-music-note-icon-by-vexel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559419">
            <a:off x="17222610" y="2432162"/>
            <a:ext cx="1340574" cy="1340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818a81ad591b502e6ab341ec11109496-music-32nd-note-icon-by-vexels.png" descr="818a81ad591b502e6ab341ec11109496-music-32nd-note-icon-by-vexel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0242709">
            <a:off x="15272911" y="3764093"/>
            <a:ext cx="1459459" cy="1459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1d2fb7b3ed5f73d10f8a57726ee3c13b-hummus-arabic-food-illustration.png" descr="1d2fb7b3ed5f73d10f8a57726ee3c13b-hummus-arabic-food-illustratio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15484" y="2081638"/>
            <a:ext cx="3138925" cy="3138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b96fb3ff9a11216da3f124e69f9e377e-avocado-color-flat-icon-by-vexels.png" descr="b96fb3ff9a11216da3f124e69f9e377e-avocado-color-flat-icon-by-vexel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319507">
            <a:off x="17239178" y="4179311"/>
            <a:ext cx="1307436" cy="1307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a87ec996f125f5964b7d73009b803d02-shawarma-israeli-street-food-illustration-by-vexels.png" descr="a87ec996f125f5964b7d73009b803d02-shawarma-israeli-street-food-illustration-by-vexels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4457">
            <a:off x="5375321" y="2204765"/>
            <a:ext cx="2892670" cy="2892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laylist-music.png" descr="playlist-music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761094" y="2066985"/>
            <a:ext cx="3505593" cy="3505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am Javascript Jockies ©2020"/>
          <p:cNvSpPr txBox="1"/>
          <p:nvPr>
            <p:ph type="body" idx="21"/>
          </p:nvPr>
        </p:nvSpPr>
        <p:spPr>
          <a:xfrm>
            <a:off x="19861897" y="12957750"/>
            <a:ext cx="4828354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84" name="“Not Reinventing the wheel”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“Not Reinventing the wheel”</a:t>
            </a:r>
          </a:p>
        </p:txBody>
      </p:sp>
      <p:sp>
        <p:nvSpPr>
          <p:cNvPr id="285" name="Conce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Concept</a:t>
            </a:r>
          </a:p>
        </p:txBody>
      </p:sp>
      <p:sp>
        <p:nvSpPr>
          <p:cNvPr id="286" name="Group brainstor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Group brainstorm.</a:t>
            </a:r>
          </a:p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Found two popular APIs.</a:t>
            </a:r>
          </a:p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Main focus was to have a simple MVP (Recipe/Music)</a:t>
            </a:r>
          </a:p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Effortless and to the point.</a:t>
            </a:r>
          </a:p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Searched various apps that might use our concept for “inspiration”.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am Javascript Jockies ©2020"/>
          <p:cNvSpPr txBox="1"/>
          <p:nvPr>
            <p:ph type="body" idx="21"/>
          </p:nvPr>
        </p:nvSpPr>
        <p:spPr>
          <a:xfrm>
            <a:off x="19755803" y="13116892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89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pic>
        <p:nvPicPr>
          <p:cNvPr id="290" name="Screen Shot 2020-11-11 at 1.53.57 PM.png" descr="Screen Shot 2020-11-11 at 1.53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423" y="5693789"/>
            <a:ext cx="11399855" cy="4967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creen Shot 2020-11-10 at 9.48.44 PM.png" descr="Screen Shot 2020-11-10 at 9.48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4809" y="5693789"/>
            <a:ext cx="9874482" cy="5334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am Javascript Jockies ©2020"/>
          <p:cNvSpPr txBox="1"/>
          <p:nvPr>
            <p:ph type="body" idx="21"/>
          </p:nvPr>
        </p:nvSpPr>
        <p:spPr>
          <a:xfrm>
            <a:off x="20021038" y="13205304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94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pic>
        <p:nvPicPr>
          <p:cNvPr id="295" name="Screen Shot 2020-11-11 at 2.42.51 PM.png" descr="Screen Shot 2020-11-11 at 2.4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4492" y="1651663"/>
            <a:ext cx="14935201" cy="1148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am Javascript Jockies ©2020"/>
          <p:cNvSpPr txBox="1"/>
          <p:nvPr>
            <p:ph type="body" idx="21"/>
          </p:nvPr>
        </p:nvSpPr>
        <p:spPr>
          <a:xfrm>
            <a:off x="19667391" y="13152256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98" name="Functi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299" name="Screen Shot 2020-11-10 at 9.48.44 PM.png" descr="Screen Shot 2020-11-10 at 9.48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1990" y="3553177"/>
            <a:ext cx="17120020" cy="9248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am Javascript Jockies ©2020"/>
          <p:cNvSpPr txBox="1"/>
          <p:nvPr>
            <p:ph type="body" idx="21"/>
          </p:nvPr>
        </p:nvSpPr>
        <p:spPr>
          <a:xfrm>
            <a:off x="19967992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02" name="Functi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03" name="Screen Shot 2020-11-11 at 7.24.37 PM.png" descr="Screen Shot 2020-11-11 at 7.24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5528" y="3547388"/>
            <a:ext cx="13792944" cy="9521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am Javascript Jockies ©2020"/>
          <p:cNvSpPr txBox="1"/>
          <p:nvPr>
            <p:ph type="body" idx="21"/>
          </p:nvPr>
        </p:nvSpPr>
        <p:spPr>
          <a:xfrm>
            <a:off x="1977348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06" name="Functi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07" name="Screen Shot 2020-11-11 at 7.24.53 PM.png" descr="Screen Shot 2020-11-11 at 7.24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1768" y="3436022"/>
            <a:ext cx="11825291" cy="9614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am Javascript Jockies ©2020"/>
          <p:cNvSpPr txBox="1"/>
          <p:nvPr>
            <p:ph type="body" idx="21"/>
          </p:nvPr>
        </p:nvSpPr>
        <p:spPr>
          <a:xfrm>
            <a:off x="1977348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10" name="Functi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11" name="Screen Shot 2020-11-12 at 7.32.11 PM.png" descr="Screen Shot 2020-11-12 at 7.32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2258" y="3487077"/>
            <a:ext cx="18545757" cy="938229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uture Development"/>
          <p:cNvSpPr txBox="1"/>
          <p:nvPr>
            <p:ph type="body" sz="half" idx="1"/>
          </p:nvPr>
        </p:nvSpPr>
        <p:spPr>
          <a:xfrm>
            <a:off x="1257300" y="1748076"/>
            <a:ext cx="21869400" cy="4730167"/>
          </a:xfrm>
          <a:prstGeom prst="rect">
            <a:avLst/>
          </a:prstGeom>
        </p:spPr>
        <p:txBody>
          <a:bodyPr/>
          <a:lstStyle>
            <a:lvl1pPr defTabSz="594360">
              <a:defRPr spc="-322" sz="16128"/>
            </a:lvl1pPr>
          </a:lstStyle>
          <a:p>
            <a:pPr/>
            <a:r>
              <a:t>Future Development</a:t>
            </a:r>
          </a:p>
        </p:txBody>
      </p:sp>
      <p:pic>
        <p:nvPicPr>
          <p:cNvPr id="314" name="706601b105716899ac6810b84e9bf362-chef-face-flat-icon-by-vexels.png" descr="706601b105716899ac6810b84e9bf362-chef-face-flat-icon-by-vexe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2642" y="9003196"/>
            <a:ext cx="4198715" cy="4198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3585a0de4fa45adac768487a127bc244-multimedia-headphones-flat-icon-by-vexels.png" descr="3585a0de4fa45adac768487a127bc244-multimedia-headphones-flat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7083">
            <a:off x="8903231" y="7510088"/>
            <a:ext cx="6577537" cy="6577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818a81ad591b502e6ab341ec11109496-music-32nd-note-icon-by-vexels.png" descr="818a81ad591b502e6ab341ec11109496-music-32nd-note-icon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242709">
            <a:off x="7218426" y="10403308"/>
            <a:ext cx="1675216" cy="1675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9e5ec553fcfbfcaa6a50e79f6b6e9df5-music-note-icon-by-vexels.png" descr="9e5ec553fcfbfcaa6a50e79f6b6e9df5-music-note-icon-by-vexel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559419">
            <a:off x="9878010" y="6313790"/>
            <a:ext cx="2058692" cy="2058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0f52866e52798e7550a1f743d626c949-chili-pepper-red-hot-illustration-by-vexels.png" descr="0f52866e52798e7550a1f743d626c949-chili-pepper-red-hot-illustration-by-vexel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298749">
            <a:off x="12586657" y="6865944"/>
            <a:ext cx="1547527" cy="154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1d2fb7b3ed5f73d10f8a57726ee3c13b-hummus-arabic-food-illustration.png" descr="1d2fb7b3ed5f73d10f8a57726ee3c13b-hummus-arabic-food-illustrat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0254455">
            <a:off x="14158726" y="7508246"/>
            <a:ext cx="2702702" cy="2702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b96fb3ff9a11216da3f124e69f9e377e-avocado-color-flat-icon-by-vexels.png" descr="b96fb3ff9a11216da3f124e69f9e377e-avocado-color-flat-icon-by-vexe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908520">
            <a:off x="7933487" y="8119826"/>
            <a:ext cx="1464595" cy="1464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a87ec996f125f5964b7d73009b803d02-shawarma-israeli-street-food-illustration-by-vexels.png" descr="a87ec996f125f5964b7d73009b803d02-shawarma-israeli-street-food-illustration-by-vexel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2428">
            <a:off x="16422930" y="9012427"/>
            <a:ext cx="2958510" cy="2958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laylist-music.png" descr="playlist-music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597398">
            <a:off x="19946135" y="8958834"/>
            <a:ext cx="3065695" cy="3065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roject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overview</a:t>
            </a:r>
          </a:p>
        </p:txBody>
      </p:sp>
      <p:pic>
        <p:nvPicPr>
          <p:cNvPr id="188" name="d81b1b3f02007691f64bba8c280bc6ee-sound-wave-dot-by-vexels.png" descr="d81b1b3f02007691f64bba8c280bc6ee-sound-wave-dot-by-vexe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302" y="5058862"/>
            <a:ext cx="9677897" cy="9677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706601b105716899ac6810b84e9bf362-chef-face-flat-icon-by-vexels.png" descr="706601b105716899ac6810b84e9bf362-chef-face-flat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90531" y="4104183"/>
            <a:ext cx="5507634" cy="550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3585a0de4fa45adac768487a127bc244-multimedia-headphones-flat-icon-by-vexels.png" descr="3585a0de4fa45adac768487a127bc244-multimedia-headphones-flat-icon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7083">
            <a:off x="14881944" y="2092360"/>
            <a:ext cx="8724809" cy="8724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am Javascript Jockies ©2020"/>
          <p:cNvSpPr txBox="1"/>
          <p:nvPr>
            <p:ph type="body" idx="21"/>
          </p:nvPr>
        </p:nvSpPr>
        <p:spPr>
          <a:xfrm>
            <a:off x="19914944" y="132583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193" name="Agenda Topics"/>
          <p:cNvSpPr txBox="1"/>
          <p:nvPr>
            <p:ph type="body" sz="quarter" idx="1"/>
          </p:nvPr>
        </p:nvSpPr>
        <p:spPr>
          <a:xfrm>
            <a:off x="1206500" y="4027396"/>
            <a:ext cx="10455672" cy="1184673"/>
          </a:xfrm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</p:txBody>
      </p:sp>
      <p:sp>
        <p:nvSpPr>
          <p:cNvPr id="194" name="Agenda"/>
          <p:cNvSpPr txBox="1"/>
          <p:nvPr>
            <p:ph type="title"/>
          </p:nvPr>
        </p:nvSpPr>
        <p:spPr>
          <a:xfrm>
            <a:off x="1257300" y="1619250"/>
            <a:ext cx="21869400" cy="177800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95" name="Divide into groups…"/>
          <p:cNvSpPr txBox="1"/>
          <p:nvPr/>
        </p:nvSpPr>
        <p:spPr>
          <a:xfrm>
            <a:off x="1150960" y="5842214"/>
            <a:ext cx="12859284" cy="498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10552" indent="-210552">
              <a:buSzPct val="100000"/>
              <a:buChar char="•"/>
            </a:pPr>
            <a:r>
              <a:t>Divide into groups</a:t>
            </a:r>
          </a:p>
          <a:p>
            <a:pPr marL="210552" indent="-210552">
              <a:buSzPct val="100000"/>
              <a:buChar char="•"/>
            </a:pPr>
            <a:r>
              <a:t>Begin researching APIs</a:t>
            </a:r>
          </a:p>
          <a:p>
            <a:pPr marL="210552" indent="-210552">
              <a:buSzPct val="100000"/>
              <a:buChar char="•"/>
            </a:pPr>
            <a:r>
              <a:t>Outline project ideas</a:t>
            </a:r>
          </a:p>
          <a:p>
            <a:pPr marL="210552" indent="-210552">
              <a:buSzPct val="100000"/>
              <a:buChar char="•"/>
            </a:pPr>
            <a:r>
              <a:t>Submit Project Proposal for Approval</a:t>
            </a:r>
          </a:p>
          <a:p>
            <a:pPr marL="210552" indent="-210552">
              <a:buSzPct val="100000"/>
              <a:buChar char="•"/>
            </a:pPr>
            <a:r>
              <a:t>Initial Design work  </a:t>
            </a:r>
          </a:p>
        </p:txBody>
      </p:sp>
      <p:pic>
        <p:nvPicPr>
          <p:cNvPr id="196" name="image05.jpeg" descr="image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0253" y="8323819"/>
            <a:ext cx="10030535" cy="4855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am Javascript - Jockies"/>
          <p:cNvSpPr txBox="1"/>
          <p:nvPr>
            <p:ph type="title"/>
          </p:nvPr>
        </p:nvSpPr>
        <p:spPr>
          <a:xfrm>
            <a:off x="1054100" y="1817948"/>
            <a:ext cx="21869400" cy="9800705"/>
          </a:xfrm>
          <a:prstGeom prst="rect">
            <a:avLst/>
          </a:prstGeom>
        </p:spPr>
        <p:txBody>
          <a:bodyPr/>
          <a:lstStyle>
            <a:lvl1pPr>
              <a:defRPr spc="-479" sz="12000"/>
            </a:lvl1pPr>
          </a:lstStyle>
          <a:p>
            <a:pPr/>
            <a:r>
              <a:t>Team Javascript - Jockies</a:t>
            </a:r>
          </a:p>
        </p:txBody>
      </p:sp>
      <p:sp>
        <p:nvSpPr>
          <p:cNvPr id="199" name="__________________________________________"/>
          <p:cNvSpPr txBox="1"/>
          <p:nvPr/>
        </p:nvSpPr>
        <p:spPr>
          <a:xfrm>
            <a:off x="1054100" y="6034457"/>
            <a:ext cx="21869400" cy="21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lnSpc>
                <a:spcPct val="80000"/>
              </a:lnSpc>
              <a:defRPr b="1" cap="all" spc="-408" sz="10200"/>
            </a:lvl1pPr>
          </a:lstStyle>
          <a:p>
            <a:pPr/>
            <a:r>
              <a:t>__________________________________________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am Javascript Jockies ©2020"/>
          <p:cNvSpPr txBox="1"/>
          <p:nvPr>
            <p:ph type="body" idx="21"/>
          </p:nvPr>
        </p:nvSpPr>
        <p:spPr>
          <a:xfrm>
            <a:off x="10879902" y="12957750"/>
            <a:ext cx="348760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79044">
              <a:spcBef>
                <a:spcPts val="2600"/>
              </a:spcBef>
              <a:defRPr spc="-49" sz="1640"/>
            </a:lvl1pPr>
          </a:lstStyle>
          <a:p>
            <a:pPr/>
            <a:r>
              <a:t>Team Javascript Jockies ©2020</a:t>
            </a:r>
          </a:p>
        </p:txBody>
      </p:sp>
      <p:sp>
        <p:nvSpPr>
          <p:cNvPr id="202" name="Team memb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members</a:t>
            </a:r>
          </a:p>
        </p:txBody>
      </p:sp>
      <p:sp>
        <p:nvSpPr>
          <p:cNvPr id="203" name="Product lead"/>
          <p:cNvSpPr txBox="1"/>
          <p:nvPr/>
        </p:nvSpPr>
        <p:spPr>
          <a:xfrm>
            <a:off x="13317104" y="8999685"/>
            <a:ext cx="3851276" cy="968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Product lead</a:t>
            </a:r>
          </a:p>
        </p:txBody>
      </p:sp>
      <p:sp>
        <p:nvSpPr>
          <p:cNvPr id="204" name="Kathleen welch"/>
          <p:cNvSpPr txBox="1"/>
          <p:nvPr/>
        </p:nvSpPr>
        <p:spPr>
          <a:xfrm>
            <a:off x="19513388" y="10043313"/>
            <a:ext cx="2556372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Kathleen welch</a:t>
            </a:r>
          </a:p>
        </p:txBody>
      </p:sp>
      <p:pic>
        <p:nvPicPr>
          <p:cNvPr id="205" name="T01AMK3JV52-U01AKQA19L5-ed753ed4583a-512.jpg" descr="T01AMK3JV52-U01AKQA19L5-ed753ed4583a-5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8885" y="4532938"/>
            <a:ext cx="3686350" cy="368634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06" name="T01AMK3JV52-U01A8NHAMV5-80622cc81e2a-512.jpg" descr="T01AMK3JV52-U01A8NHAMV5-80622cc81e2a-5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48400" y="4532937"/>
            <a:ext cx="3686349" cy="368635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07" name="T01AMK3JV52-U01AB8HGC07-b01ccfbba231-512.png" descr="T01AMK3JV52-U01AB8HGC07-b01ccfbba231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141" y="4533269"/>
            <a:ext cx="3686350" cy="368635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08" name="Christian Pic-51.png" descr="Christian Pic-51.png"/>
          <p:cNvPicPr>
            <a:picLocks noChangeAspect="1"/>
          </p:cNvPicPr>
          <p:nvPr/>
        </p:nvPicPr>
        <p:blipFill>
          <a:blip r:embed="rId5">
            <a:extLst/>
          </a:blip>
          <a:srcRect l="17153" t="11612" r="17153" b="43264"/>
          <a:stretch>
            <a:fillRect/>
          </a:stretch>
        </p:blipFill>
        <p:spPr>
          <a:xfrm>
            <a:off x="13132779" y="4495718"/>
            <a:ext cx="3851192" cy="376090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09" name="Development lead"/>
          <p:cNvSpPr txBox="1"/>
          <p:nvPr/>
        </p:nvSpPr>
        <p:spPr>
          <a:xfrm>
            <a:off x="6887304" y="8995436"/>
            <a:ext cx="4469512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Development lead</a:t>
            </a:r>
          </a:p>
        </p:txBody>
      </p:sp>
      <p:sp>
        <p:nvSpPr>
          <p:cNvPr id="210" name="Design lead"/>
          <p:cNvSpPr txBox="1"/>
          <p:nvPr/>
        </p:nvSpPr>
        <p:spPr>
          <a:xfrm>
            <a:off x="1945126" y="8995436"/>
            <a:ext cx="2922207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Design lead</a:t>
            </a:r>
          </a:p>
        </p:txBody>
      </p:sp>
      <p:sp>
        <p:nvSpPr>
          <p:cNvPr id="211" name="Delivery lead"/>
          <p:cNvSpPr txBox="1"/>
          <p:nvPr/>
        </p:nvSpPr>
        <p:spPr>
          <a:xfrm>
            <a:off x="19128668" y="8995436"/>
            <a:ext cx="3325813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Delivery lead</a:t>
            </a:r>
          </a:p>
        </p:txBody>
      </p:sp>
      <p:sp>
        <p:nvSpPr>
          <p:cNvPr id="212" name="Christian…"/>
          <p:cNvSpPr txBox="1"/>
          <p:nvPr/>
        </p:nvSpPr>
        <p:spPr>
          <a:xfrm>
            <a:off x="13863569" y="10174421"/>
            <a:ext cx="23896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Christian </a:t>
            </a:r>
          </a:p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Suchoski</a:t>
            </a:r>
          </a:p>
        </p:txBody>
      </p:sp>
      <p:sp>
        <p:nvSpPr>
          <p:cNvPr id="213" name="Clinton…"/>
          <p:cNvSpPr txBox="1"/>
          <p:nvPr/>
        </p:nvSpPr>
        <p:spPr>
          <a:xfrm>
            <a:off x="8071452" y="10174421"/>
            <a:ext cx="210121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Clinton </a:t>
            </a:r>
          </a:p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chunga</a:t>
            </a:r>
          </a:p>
        </p:txBody>
      </p:sp>
      <p:sp>
        <p:nvSpPr>
          <p:cNvPr id="214" name="Geoffrey…"/>
          <p:cNvSpPr txBox="1"/>
          <p:nvPr/>
        </p:nvSpPr>
        <p:spPr>
          <a:xfrm>
            <a:off x="2050307" y="10174421"/>
            <a:ext cx="237458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Geoffrey </a:t>
            </a:r>
          </a:p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jiang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am Javascript Jockies ©2020"/>
          <p:cNvSpPr txBox="1"/>
          <p:nvPr>
            <p:ph type="body" idx="21"/>
          </p:nvPr>
        </p:nvSpPr>
        <p:spPr>
          <a:xfrm>
            <a:off x="19844215" y="13081527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17" name="Brainstorm possible ideas…"/>
          <p:cNvSpPr txBox="1"/>
          <p:nvPr>
            <p:ph type="body" idx="22"/>
          </p:nvPr>
        </p:nvSpPr>
        <p:spPr>
          <a:xfrm>
            <a:off x="1407941" y="4103092"/>
            <a:ext cx="21568118" cy="881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Brainstorm possible ideas </a:t>
            </a:r>
          </a:p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Begin API Research</a:t>
            </a:r>
          </a:p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Create an initial draft / sketch of the final design</a:t>
            </a:r>
          </a:p>
          <a:p>
            <a:pPr defTabSz="914400"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Create a short 1 page proposal listing out each of the following: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Project Title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New Team Name (Javascript - Jockies) 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Team Members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Project Description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Sketch of Final Product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APIs to be Used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Rough Breakdown of Tasks </a:t>
            </a:r>
          </a:p>
        </p:txBody>
      </p:sp>
      <p:sp>
        <p:nvSpPr>
          <p:cNvPr id="218" name="Collaboration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Collaboration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__________________________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__________________________</a:t>
            </a:r>
          </a:p>
        </p:txBody>
      </p:sp>
      <p:sp>
        <p:nvSpPr>
          <p:cNvPr id="221" name="Tools"/>
          <p:cNvSpPr txBox="1"/>
          <p:nvPr/>
        </p:nvSpPr>
        <p:spPr>
          <a:xfrm>
            <a:off x="1143000" y="5531103"/>
            <a:ext cx="6700316" cy="2168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b="1" cap="all" spc="-496" sz="12400"/>
            </a:lvl1pPr>
          </a:lstStyle>
          <a:p>
            <a:pPr/>
            <a:r>
              <a:t>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am Javascript Jockies ©2020"/>
          <p:cNvSpPr txBox="1"/>
          <p:nvPr>
            <p:ph type="body" idx="21"/>
          </p:nvPr>
        </p:nvSpPr>
        <p:spPr>
          <a:xfrm>
            <a:off x="19861897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24" name="Trello"/>
          <p:cNvSpPr txBox="1"/>
          <p:nvPr>
            <p:ph type="title"/>
          </p:nvPr>
        </p:nvSpPr>
        <p:spPr>
          <a:xfrm>
            <a:off x="9652000" y="1238032"/>
            <a:ext cx="21869400" cy="1778386"/>
          </a:xfrm>
          <a:prstGeom prst="rect">
            <a:avLst/>
          </a:prstGeom>
        </p:spPr>
        <p:txBody>
          <a:bodyPr/>
          <a:lstStyle/>
          <a:p>
            <a:pPr/>
            <a:r>
              <a:t>Trello</a:t>
            </a:r>
          </a:p>
        </p:txBody>
      </p:sp>
      <p:sp>
        <p:nvSpPr>
          <p:cNvPr id="225" name="Trello is a great project management tool for creating to-do lists and communicating updates."/>
          <p:cNvSpPr txBox="1"/>
          <p:nvPr>
            <p:ph type="body" sz="quarter" idx="1"/>
          </p:nvPr>
        </p:nvSpPr>
        <p:spPr>
          <a:xfrm>
            <a:off x="6336059" y="11738187"/>
            <a:ext cx="11711882" cy="1453903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33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Trello is a great project management tool for creating to-do lists and communicating updates.</a:t>
            </a:r>
          </a:p>
        </p:txBody>
      </p:sp>
      <p:pic>
        <p:nvPicPr>
          <p:cNvPr id="226" name="Screen Shot 2020-11-11 at 2.50.42 PM.png" descr="Screen Shot 2020-11-11 at 2.50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896" y="2816415"/>
            <a:ext cx="17350208" cy="8835835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